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60" r:id="rId4"/>
    <p:sldId id="261" r:id="rId5"/>
    <p:sldId id="272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70" r:id="rId14"/>
    <p:sldId id="271" r:id="rId15"/>
    <p:sldId id="273" r:id="rId16"/>
    <p:sldId id="274" r:id="rId17"/>
    <p:sldId id="275" r:id="rId18"/>
    <p:sldId id="277" r:id="rId19"/>
    <p:sldId id="278" r:id="rId20"/>
    <p:sldId id="280" r:id="rId21"/>
    <p:sldId id="281" r:id="rId22"/>
    <p:sldId id="276" r:id="rId23"/>
    <p:sldId id="282" r:id="rId24"/>
    <p:sldId id="283" r:id="rId25"/>
    <p:sldId id="257" r:id="rId26"/>
    <p:sldId id="284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789" autoAdjust="0"/>
    <p:restoredTop sz="94660"/>
  </p:normalViewPr>
  <p:slideViewPr>
    <p:cSldViewPr>
      <p:cViewPr varScale="1">
        <p:scale>
          <a:sx n="69" d="100"/>
          <a:sy n="69" d="100"/>
        </p:scale>
        <p:origin x="-8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d:\&#1052;&#1086;&#1080;%20&#1076;&#1086;&#1082;&#1091;&#1084;&#1077;&#1085;&#1090;&#1099;\&#1056;&#1086;&#1079;&#1072;%20&#1056;&#1072;&#1074;&#1080;&#1089;&#1086;&#1074;&#1085;&#1072;\&#1055;&#1088;&#1077;&#1079;&#1077;&#1085;&#1090;&#1072;&#1094;&#1080;&#1103;\&#1057;&#1090;&#1072;&#1083;&#1080;&#1085;&#1075;&#1088;&#1072;&#1076;\&#1084;&#1091;&#1079;&#1099;&#1082;&#1072;\paul_mauriat_-_mama.mp3" TargetMode="External"/><Relationship Id="rId6" Type="http://schemas.openxmlformats.org/officeDocument/2006/relationships/image" Target="../media/image32.pn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d:\&#1052;&#1086;&#1080;%20&#1076;&#1086;&#1082;&#1091;&#1084;&#1077;&#1085;&#1090;&#1099;\&#1056;&#1086;&#1079;&#1072;%20&#1056;&#1072;&#1074;&#1080;&#1089;&#1086;&#1074;&#1085;&#1072;\&#1055;&#1088;&#1077;&#1079;&#1077;&#1085;&#1090;&#1072;&#1094;&#1080;&#1103;\&#1057;&#1090;&#1072;&#1083;&#1080;&#1085;&#1075;&#1088;&#1072;&#1076;\&#1084;&#1091;&#1079;&#1099;&#1082;&#1072;\Mikayel_Tariverdiev-Noktyurn_iz_dvuh_skripok.mp3" TargetMode="External"/><Relationship Id="rId6" Type="http://schemas.openxmlformats.org/officeDocument/2006/relationships/image" Target="../media/image35.pn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4.jpeg"/><Relationship Id="rId7" Type="http://schemas.openxmlformats.org/officeDocument/2006/relationships/image" Target="../media/image39.jpeg"/><Relationship Id="rId2" Type="http://schemas.openxmlformats.org/officeDocument/2006/relationships/slideLayout" Target="../slideLayouts/slideLayout7.xml"/><Relationship Id="rId1" Type="http://schemas.openxmlformats.org/officeDocument/2006/relationships/video" Target="file:///d:\&#1052;&#1086;&#1080;%20&#1076;&#1086;&#1082;&#1091;&#1084;&#1077;&#1085;&#1090;&#1099;\&#1056;&#1086;&#1079;&#1072;%20&#1056;&#1072;&#1074;&#1080;&#1089;&#1086;&#1074;&#1085;&#1072;\&#1055;&#1088;&#1077;&#1079;&#1077;&#1085;&#1090;&#1072;&#1094;&#1080;&#1103;\&#1057;&#1090;&#1072;&#1083;&#1080;&#1085;&#1075;&#1088;&#1072;&#1076;\video\2.wmv" TargetMode="Externa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video" Target="file:///d:\&#1052;&#1086;&#1080;%20&#1076;&#1086;&#1082;&#1091;&#1084;&#1077;&#1085;&#1090;&#1099;\&#1056;&#1086;&#1079;&#1072;%20&#1056;&#1072;&#1074;&#1080;&#1089;&#1086;&#1074;&#1085;&#1072;\&#1055;&#1088;&#1077;&#1079;&#1077;&#1085;&#1090;&#1072;&#1094;&#1080;&#1103;\&#1057;&#1090;&#1072;&#1083;&#1080;&#1085;&#1075;&#1088;&#1072;&#1076;\video\13_04.MPG" TargetMode="External"/><Relationship Id="rId4" Type="http://schemas.openxmlformats.org/officeDocument/2006/relationships/image" Target="../media/image4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d:\&#1052;&#1086;&#1080;%20&#1076;&#1086;&#1082;&#1091;&#1084;&#1077;&#1085;&#1090;&#1099;\&#1056;&#1086;&#1079;&#1072;%20&#1056;&#1072;&#1074;&#1080;&#1089;&#1086;&#1074;&#1085;&#1072;\&#1055;&#1088;&#1077;&#1079;&#1077;&#1085;&#1090;&#1072;&#1094;&#1080;&#1103;\&#1057;&#1090;&#1072;&#1083;&#1080;&#1085;&#1075;&#1088;&#1072;&#1076;\&#1084;&#1091;&#1079;&#1099;&#1082;&#1072;\020%20&#1063;&#1058;&#1054;%20&#1043;&#1044;&#1045;%20&#1050;&#1054;&#1043;&#1044;&#1040;.mp3" TargetMode="External"/><Relationship Id="rId6" Type="http://schemas.openxmlformats.org/officeDocument/2006/relationships/image" Target="../media/image46.pn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d:\&#1052;&#1086;&#1080;%20&#1076;&#1086;&#1082;&#1091;&#1084;&#1077;&#1085;&#1090;&#1099;\&#1056;&#1086;&#1079;&#1072;%20&#1056;&#1072;&#1074;&#1080;&#1089;&#1086;&#1074;&#1085;&#1072;\&#1055;&#1088;&#1077;&#1079;&#1077;&#1085;&#1090;&#1072;&#1094;&#1080;&#1103;\&#1057;&#1090;&#1072;&#1083;&#1080;&#1085;&#1075;&#1088;&#1072;&#1076;\&#1084;&#1091;&#1079;&#1099;&#1082;&#1072;\105_&#1052;&#1086;&#1094;&#1072;&#1088;&#1090;%20-%20&#1056;&#1077;&#1082;&#1074;&#1080;&#1077;&#1084;%20&#1088;&#1077;-&#1084;&#1080;&#1085;&#1086;&#1088;%20K%20626.mp3" TargetMode="External"/><Relationship Id="rId5" Type="http://schemas.openxmlformats.org/officeDocument/2006/relationships/image" Target="../media/image48.png"/><Relationship Id="rId4" Type="http://schemas.openxmlformats.org/officeDocument/2006/relationships/image" Target="../media/image4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video" Target="file:///d:\&#1052;&#1086;&#1080;%20&#1076;&#1086;&#1082;&#1091;&#1084;&#1077;&#1085;&#1090;&#1099;\&#1056;&#1086;&#1079;&#1072;%20&#1056;&#1072;&#1074;&#1080;&#1089;&#1086;&#1074;&#1085;&#1072;\&#1055;&#1088;&#1077;&#1079;&#1077;&#1085;&#1090;&#1072;&#1094;&#1080;&#1103;\&#1057;&#1090;&#1072;&#1083;&#1080;&#1085;&#1075;&#1088;&#1072;&#1076;\video\13_05.MPG" TargetMode="External"/><Relationship Id="rId6" Type="http://schemas.openxmlformats.org/officeDocument/2006/relationships/image" Target="../media/image51.pn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d:\&#1052;&#1086;&#1080;%20&#1076;&#1086;&#1082;&#1091;&#1084;&#1077;&#1085;&#1090;&#1099;\&#1056;&#1086;&#1079;&#1072;%20&#1056;&#1072;&#1074;&#1080;&#1089;&#1086;&#1074;&#1085;&#1072;\&#1055;&#1088;&#1077;&#1079;&#1077;&#1085;&#1090;&#1072;&#1094;&#1080;&#1103;\&#1057;&#1090;&#1072;&#1083;&#1080;&#1085;&#1075;&#1088;&#1072;&#1076;\video\5.wmv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d:\&#1052;&#1086;&#1080;%20&#1076;&#1086;&#1082;&#1091;&#1084;&#1077;&#1085;&#1090;&#1099;\&#1056;&#1086;&#1079;&#1072;%20&#1056;&#1072;&#1074;&#1080;&#1089;&#1086;&#1074;&#1085;&#1072;\&#1055;&#1088;&#1077;&#1079;&#1077;&#1085;&#1090;&#1072;&#1094;&#1080;&#1103;\&#1057;&#1090;&#1072;&#1083;&#1080;&#1085;&#1075;&#1088;&#1072;&#1076;\video\1.wmv" TargetMode="Externa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image" Target="../media/image4.jpeg"/><Relationship Id="rId7" Type="http://schemas.openxmlformats.org/officeDocument/2006/relationships/image" Target="../media/image56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d:\&#1052;&#1086;&#1080;%20&#1076;&#1086;&#1082;&#1091;&#1084;&#1077;&#1085;&#1090;&#1099;\&#1056;&#1086;&#1079;&#1072;%20&#1056;&#1072;&#1074;&#1080;&#1089;&#1086;&#1074;&#1085;&#1072;\&#1055;&#1088;&#1077;&#1079;&#1077;&#1085;&#1090;&#1072;&#1094;&#1080;&#1103;\&#1057;&#1090;&#1072;&#1083;&#1080;&#1085;&#1075;&#1088;&#1072;&#1076;\&#1084;&#1091;&#1079;&#1099;&#1082;&#1072;\&#1056;&#1077;&#1082;&#1074;&#1080;&#1077;&#1084;.wav" TargetMode="Externa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Relationship Id="rId9" Type="http://schemas.openxmlformats.org/officeDocument/2006/relationships/image" Target="../media/image5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d:\&#1052;&#1086;&#1080;%20&#1076;&#1086;&#1082;&#1091;&#1084;&#1077;&#1085;&#1090;&#1099;\&#1056;&#1086;&#1079;&#1072;%20&#1056;&#1072;&#1074;&#1080;&#1089;&#1086;&#1074;&#1085;&#1072;\&#1055;&#1088;&#1077;&#1079;&#1077;&#1085;&#1090;&#1072;&#1094;&#1080;&#1103;\&#1057;&#1090;&#1072;&#1083;&#1080;&#1085;&#1075;&#1088;&#1072;&#1076;\video\4.wmv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d:\&#1052;&#1086;&#1080;%20&#1076;&#1086;&#1082;&#1091;&#1084;&#1077;&#1085;&#1090;&#1099;\&#1056;&#1086;&#1079;&#1072;%20&#1056;&#1072;&#1074;&#1080;&#1089;&#1086;&#1074;&#1085;&#1072;\&#1055;&#1088;&#1077;&#1079;&#1077;&#1085;&#1090;&#1072;&#1094;&#1080;&#1103;\&#1057;&#1090;&#1072;&#1083;&#1080;&#1085;&#1075;&#1088;&#1072;&#1076;\&#1084;&#1091;&#1079;&#1099;&#1082;&#1072;\040_&#1057;&#1074;&#1080;&#1088;&#1080;&#1076;&#1086;&#1074;%20-%20&#1056;&#1086;&#1084;&#1072;&#1085;&#1089;%20(&#1052;&#1077;&#1090;&#1077;&#1083;&#1100;).mp3" TargetMode="External"/><Relationship Id="rId5" Type="http://schemas.openxmlformats.org/officeDocument/2006/relationships/image" Target="../media/image61.png"/><Relationship Id="rId4" Type="http://schemas.openxmlformats.org/officeDocument/2006/relationships/image" Target="../media/image60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jpeg"/><Relationship Id="rId3" Type="http://schemas.openxmlformats.org/officeDocument/2006/relationships/image" Target="../media/image4.jpeg"/><Relationship Id="rId7" Type="http://schemas.openxmlformats.org/officeDocument/2006/relationships/image" Target="../media/image65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d:\&#1052;&#1086;&#1080;%20&#1076;&#1086;&#1082;&#1091;&#1084;&#1077;&#1085;&#1090;&#1099;\&#1056;&#1086;&#1079;&#1072;%20&#1056;&#1072;&#1074;&#1080;&#1089;&#1086;&#1074;&#1085;&#1072;\&#1055;&#1088;&#1077;&#1079;&#1077;&#1085;&#1090;&#1072;&#1094;&#1080;&#1103;\&#1057;&#1090;&#1072;&#1083;&#1080;&#1085;&#1075;&#1088;&#1072;&#1076;\&#1084;&#1091;&#1079;&#1099;&#1082;&#1072;\Zaczepin%20-%20Davnym-davno%20byla%20voina%20(1).mp3" TargetMode="External"/><Relationship Id="rId6" Type="http://schemas.openxmlformats.org/officeDocument/2006/relationships/image" Target="../media/image64.jpeg"/><Relationship Id="rId11" Type="http://schemas.openxmlformats.org/officeDocument/2006/relationships/image" Target="../media/image61.png"/><Relationship Id="rId5" Type="http://schemas.openxmlformats.org/officeDocument/2006/relationships/image" Target="../media/image63.jpeg"/><Relationship Id="rId10" Type="http://schemas.openxmlformats.org/officeDocument/2006/relationships/image" Target="../media/image68.jpeg"/><Relationship Id="rId4" Type="http://schemas.openxmlformats.org/officeDocument/2006/relationships/image" Target="../media/image62.jpeg"/><Relationship Id="rId9" Type="http://schemas.openxmlformats.org/officeDocument/2006/relationships/image" Target="../media/image6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d:\&#1052;&#1086;&#1080;%20&#1076;&#1086;&#1082;&#1091;&#1084;&#1077;&#1085;&#1090;&#1099;\&#1056;&#1086;&#1079;&#1072;%20&#1056;&#1072;&#1074;&#1080;&#1089;&#1086;&#1074;&#1085;&#1072;\&#1055;&#1088;&#1077;&#1079;&#1077;&#1085;&#1090;&#1072;&#1094;&#1080;&#1103;\&#1057;&#1090;&#1072;&#1083;&#1080;&#1085;&#1075;&#1088;&#1072;&#1076;\video\3.wmv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gif"/><Relationship Id="rId2" Type="http://schemas.openxmlformats.org/officeDocument/2006/relationships/slideLayout" Target="../slideLayouts/slideLayout7.xml"/><Relationship Id="rId1" Type="http://schemas.openxmlformats.org/officeDocument/2006/relationships/audio" Target="file:///d:\&#1052;&#1086;&#1080;%20&#1076;&#1086;&#1082;&#1091;&#1084;&#1077;&#1085;&#1090;&#1099;\&#1056;&#1086;&#1079;&#1072;%20&#1056;&#1072;&#1074;&#1080;&#1089;&#1086;&#1074;&#1085;&#1072;\&#1055;&#1088;&#1077;&#1079;&#1077;&#1085;&#1090;&#1072;&#1094;&#1080;&#1103;\&#1057;&#1090;&#1072;&#1083;&#1080;&#1085;&#1075;&#1088;&#1072;&#1076;\&#1084;&#1091;&#1079;&#1099;&#1082;&#1072;\&#1052;&#1077;&#1090;&#1088;&#1086;&#1085;&#1086;&#1084;.mp3" TargetMode="External"/><Relationship Id="rId4" Type="http://schemas.openxmlformats.org/officeDocument/2006/relationships/image" Target="../media/image7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d:\&#1052;&#1086;&#1080;%20&#1076;&#1086;&#1082;&#1091;&#1084;&#1077;&#1085;&#1090;&#1099;\&#1056;&#1086;&#1079;&#1072;%20&#1056;&#1072;&#1074;&#1080;&#1089;&#1086;&#1074;&#1085;&#1072;\&#1055;&#1088;&#1077;&#1079;&#1077;&#1085;&#1090;&#1072;&#1094;&#1080;&#1103;\&#1057;&#1090;&#1072;&#1083;&#1080;&#1085;&#1075;&#1088;&#1072;&#1076;\&#1084;&#1091;&#1079;&#1099;&#1082;&#1072;\&#1052;&#1080;&#1085;&#1091;&#1090;&#1099;%20&#1090;&#1080;&#1096;&#1080;&#1085;&#1099;.mp3" TargetMode="Externa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d:\&#1052;&#1086;&#1080;%20&#1076;&#1086;&#1082;&#1091;&#1084;&#1077;&#1085;&#1090;&#1099;\&#1056;&#1086;&#1079;&#1072;%20&#1056;&#1072;&#1074;&#1080;&#1089;&#1086;&#1074;&#1085;&#1072;\&#1055;&#1088;&#1077;&#1079;&#1077;&#1085;&#1090;&#1072;&#1094;&#1080;&#1103;\&#1057;&#1090;&#1072;&#1083;&#1080;&#1085;&#1075;&#1088;&#1072;&#1076;\video\6.wmv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d:\&#1052;&#1086;&#1080;%20&#1076;&#1086;&#1082;&#1091;&#1084;&#1077;&#1085;&#1090;&#1099;\&#1056;&#1086;&#1079;&#1072;%20&#1056;&#1072;&#1074;&#1080;&#1089;&#1086;&#1074;&#1085;&#1072;\&#1055;&#1088;&#1077;&#1079;&#1077;&#1085;&#1090;&#1072;&#1094;&#1080;&#1103;\&#1057;&#1090;&#1072;&#1083;&#1080;&#1085;&#1075;&#1088;&#1072;&#1076;\&#1084;&#1091;&#1079;&#1099;&#1082;&#1072;\088_&#1064;&#1086;&#1089;&#1090;&#1072;&#1082;&#1086;&#1074;&#1080;&#1095;%20-%20&#1042;&#1072;&#1083;&#1100;&#1089;%20N2.mp3" TargetMode="Externa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d:\&#1052;&#1086;&#1080;%20&#1076;&#1086;&#1082;&#1091;&#1084;&#1077;&#1085;&#1090;&#1099;\&#1056;&#1086;&#1079;&#1072;%20&#1056;&#1072;&#1074;&#1080;&#1089;&#1086;&#1074;&#1085;&#1072;\&#1055;&#1088;&#1077;&#1079;&#1077;&#1085;&#1090;&#1072;&#1094;&#1080;&#1103;\&#1057;&#1090;&#1072;&#1083;&#1080;&#1085;&#1075;&#1088;&#1072;&#1076;\video\7.wmv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410820-68af3f799f79829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928794" y="428604"/>
            <a:ext cx="5493107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Алтарь ПОБЕДЫ.</a:t>
            </a:r>
          </a:p>
          <a:p>
            <a:pPr algn="ctr"/>
            <a:r>
              <a:rPr lang="ru-RU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сталинград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14612" y="2500306"/>
            <a:ext cx="45801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17.07.1942 – 02.02.1943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pic>
        <p:nvPicPr>
          <p:cNvPr id="5" name="Рисунок 4" descr="top68_ru-na-volzhkikh-beregakh-ne-vyrosla-trava-717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24128" y="4005064"/>
            <a:ext cx="3075154" cy="2490529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38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May9MasterSlaidPre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CA4HO81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692696"/>
            <a:ext cx="4680519" cy="301320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Рисунок 7" descr="0a10a7f1e59f613656fed102e184396b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16016" y="692696"/>
            <a:ext cx="4427984" cy="295232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375085" y="620688"/>
            <a:ext cx="4423519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«Дом Павлова»</a:t>
            </a:r>
            <a:endParaRPr lang="ru-RU" sz="4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4" name="Рисунок 3" descr="iCA4UPO3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427984" y="3212976"/>
            <a:ext cx="4716016" cy="281672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Рисунок 8" descr="1296621904_stalingrad_33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3573015"/>
            <a:ext cx="4355976" cy="2944763"/>
          </a:xfrm>
          <a:prstGeom prst="rect">
            <a:avLst/>
          </a:prstGeom>
        </p:spPr>
      </p:pic>
      <p:pic>
        <p:nvPicPr>
          <p:cNvPr id="5" name="Рисунок 4" descr="dp1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547664" y="1484784"/>
            <a:ext cx="6048375" cy="39243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475656" y="1700808"/>
            <a:ext cx="6774676" cy="34778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В течение 58 дней</a:t>
            </a:r>
          </a:p>
          <a:p>
            <a:pPr algn="ctr"/>
            <a:r>
              <a:rPr lang="ru-RU" sz="44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отбивали вражеские атаки</a:t>
            </a:r>
            <a:endParaRPr lang="en-US" sz="4400" b="1" dirty="0" smtClean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  <a:p>
            <a:pPr marL="742950" indent="-742950" algn="ctr">
              <a:buAutoNum type="arabicPlain" startAt="24"/>
            </a:pPr>
            <a:r>
              <a:rPr lang="ru-RU" sz="4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красноармейца </a:t>
            </a:r>
          </a:p>
          <a:p>
            <a:pPr marL="742950" indent="-742950" algn="ctr"/>
            <a:r>
              <a:rPr lang="ru-RU" sz="4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под командованием</a:t>
            </a:r>
          </a:p>
          <a:p>
            <a:pPr marL="742950" indent="-742950" algn="ctr"/>
            <a:r>
              <a:rPr lang="ru-RU" sz="44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Я.Ф.Павлова</a:t>
            </a:r>
            <a:endParaRPr lang="ru-RU" sz="40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8" presetClass="entr" presetSubtype="3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8" presetClass="entr" presetSubtype="16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4000"/>
                            </p:stCondLst>
                            <p:childTnLst>
                              <p:par>
                                <p:cTn id="21" presetID="8" presetClass="entr" presetSubtype="32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0"/>
                            </p:stCondLst>
                            <p:childTnLst>
                              <p:par>
                                <p:cTn id="25" presetID="23" presetClass="entr" presetSubtype="16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500"/>
                            </p:stCondLst>
                            <p:childTnLst>
                              <p:par>
                                <p:cTn id="30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8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8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8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6100"/>
                            </p:stCondLst>
                            <p:childTnLst>
                              <p:par>
                                <p:cTn id="36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8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8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8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7020"/>
                            </p:stCondLst>
                            <p:childTnLst>
                              <p:par>
                                <p:cTn id="42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8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8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8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7580"/>
                            </p:stCondLst>
                            <p:childTnLst>
                              <p:par>
                                <p:cTn id="48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0" dur="8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1" dur="8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8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8260"/>
                            </p:stCondLst>
                            <p:childTnLst>
                              <p:par>
                                <p:cTn id="54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May9MasterSlaidPrew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4-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692696"/>
            <a:ext cx="4283968" cy="2808312"/>
          </a:xfrm>
          <a:prstGeom prst="rect">
            <a:avLst/>
          </a:prstGeom>
        </p:spPr>
      </p:pic>
      <p:pic>
        <p:nvPicPr>
          <p:cNvPr id="4" name="Рисунок 3" descr="9a7fd29ce4abe678798fd721c7cd2484_L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3501008"/>
            <a:ext cx="4476750" cy="298132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898740" y="764704"/>
            <a:ext cx="36038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Подвиг по размеру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27984" y="2420888"/>
            <a:ext cx="4469493" cy="23698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Сталинградские каникулы. </a:t>
            </a:r>
          </a:p>
          <a:p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Двадцать пятый защитник</a:t>
            </a:r>
          </a:p>
          <a:p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«Дома Павлова»</a:t>
            </a:r>
          </a:p>
          <a:p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Одиннадцатилетний мальчик</a:t>
            </a:r>
          </a:p>
          <a:p>
            <a:r>
              <a:rPr lang="ru-RU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Анатолий  КУРЫШОВ</a:t>
            </a:r>
            <a:endParaRPr lang="ru-RU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9" name="paul_mauriat_-_mama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/>
          <a:stretch>
            <a:fillRect/>
          </a:stretch>
        </p:blipFill>
        <p:spPr>
          <a:xfrm>
            <a:off x="8643966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8" presetClass="entr" presetSubtype="1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960"/>
                            </p:stCondLst>
                            <p:childTnLst>
                              <p:par>
                                <p:cTn id="20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840"/>
                            </p:stCondLst>
                            <p:childTnLst>
                              <p:par>
                                <p:cTn id="26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400"/>
                            </p:stCondLst>
                            <p:childTnLst>
                              <p:par>
                                <p:cTn id="32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400"/>
                            </p:stCondLst>
                            <p:childTnLst>
                              <p:par>
                                <p:cTn id="38" presetID="2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400"/>
                            </p:stCondLst>
                            <p:childTnLst>
                              <p:par>
                                <p:cTn id="43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17251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5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May9MasterSlaidPrew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230721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548680"/>
            <a:ext cx="9144000" cy="5616624"/>
          </a:xfrm>
          <a:prstGeom prst="rect">
            <a:avLst/>
          </a:prstGeom>
        </p:spPr>
      </p:pic>
      <p:pic>
        <p:nvPicPr>
          <p:cNvPr id="3" name="Рисунок 2" descr="0306_6-250x20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1520" y="692696"/>
            <a:ext cx="3491880" cy="2909900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6" name="Блок-схема: знак завершения 5"/>
          <p:cNvSpPr/>
          <p:nvPr/>
        </p:nvSpPr>
        <p:spPr>
          <a:xfrm>
            <a:off x="3779912" y="692696"/>
            <a:ext cx="4248472" cy="1008112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/>
          </a:p>
        </p:txBody>
      </p:sp>
      <p:sp>
        <p:nvSpPr>
          <p:cNvPr id="5" name="TextBox 4"/>
          <p:cNvSpPr txBox="1"/>
          <p:nvPr/>
        </p:nvSpPr>
        <p:spPr>
          <a:xfrm>
            <a:off x="4211960" y="620688"/>
            <a:ext cx="336983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Филипп Ильич </a:t>
            </a:r>
          </a:p>
          <a:p>
            <a:pPr algn="ctr"/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Семенычев</a:t>
            </a:r>
            <a:endParaRPr lang="ru-RU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8" name="Mikayel_Tariverdiev-Noktyurn_iz_dvuh_skripok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/>
          <a:stretch>
            <a:fillRect/>
          </a:stretch>
        </p:blipFill>
        <p:spPr>
          <a:xfrm>
            <a:off x="28572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0989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6" grpId="0" animBg="1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May9MasterSlaidPrew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" name="2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524000" y="1143000"/>
            <a:ext cx="6096000" cy="4572000"/>
          </a:xfrm>
          <a:prstGeom prst="rect">
            <a:avLst/>
          </a:prstGeom>
        </p:spPr>
      </p:pic>
      <p:pic>
        <p:nvPicPr>
          <p:cNvPr id="3" name="Рисунок 2" descr="8040197_cbf716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1520" y="620688"/>
            <a:ext cx="4104456" cy="2953215"/>
          </a:xfrm>
          <a:prstGeom prst="rect">
            <a:avLst/>
          </a:prstGeom>
        </p:spPr>
      </p:pic>
      <p:pic>
        <p:nvPicPr>
          <p:cNvPr id="5" name="Рисунок 4" descr="stalingrad-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427984" y="620688"/>
            <a:ext cx="4392488" cy="2952328"/>
          </a:xfrm>
          <a:prstGeom prst="rect">
            <a:avLst/>
          </a:prstGeom>
        </p:spPr>
      </p:pic>
      <p:pic>
        <p:nvPicPr>
          <p:cNvPr id="4" name="Рисунок 3" descr="s211_eky5cfropzk88gk4ow4wcwoww_ejcuplo1l0oo0sk8c40s8osc4_th(0)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51520" y="3645024"/>
            <a:ext cx="4032448" cy="2728724"/>
          </a:xfrm>
          <a:prstGeom prst="rect">
            <a:avLst/>
          </a:prstGeom>
        </p:spPr>
      </p:pic>
      <p:pic>
        <p:nvPicPr>
          <p:cNvPr id="7" name="Рисунок 6" descr="77fa54dbd1723e8fa61d515df0c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427984" y="3717032"/>
            <a:ext cx="4392489" cy="2664296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0" y="0"/>
            <a:ext cx="662354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</a:rPr>
              <a:t>«И вечный бой, и вечная слава»</a:t>
            </a:r>
            <a:endParaRPr lang="ru-RU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09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9091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10" dur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9091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1091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3091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4091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2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May9MasterSlaidPre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v_stalingrade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62272" y="2780928"/>
            <a:ext cx="4681728" cy="3314700"/>
          </a:xfrm>
          <a:prstGeom prst="rect">
            <a:avLst/>
          </a:prstGeom>
        </p:spPr>
      </p:pic>
      <p:pic>
        <p:nvPicPr>
          <p:cNvPr id="4" name="Рисунок 3" descr="chuykov_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692696"/>
            <a:ext cx="4499992" cy="335453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561177" y="764704"/>
            <a:ext cx="4031296" cy="190821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</a:rPr>
              <a:t>Василий Иванович</a:t>
            </a:r>
          </a:p>
          <a:p>
            <a:pPr algn="ctr"/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</a:rPr>
              <a:t>Чуйков</a:t>
            </a:r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</a:rPr>
              <a:t> </a:t>
            </a:r>
          </a:p>
          <a:p>
            <a:pPr algn="ctr"/>
            <a:r>
              <a:rPr lang="ru-RU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</a:rPr>
              <a:t>(1900 -1982)</a:t>
            </a:r>
            <a:endParaRPr lang="ru-RU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4581128"/>
            <a:ext cx="459773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«Каждому бойцу </a:t>
            </a:r>
          </a:p>
          <a:p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быть камнем города»</a:t>
            </a:r>
            <a:endParaRPr lang="ru-RU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640"/>
                            </p:stCondLst>
                            <p:childTnLst>
                              <p:par>
                                <p:cTn id="16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8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920"/>
                            </p:stCondLst>
                            <p:childTnLst>
                              <p:par>
                                <p:cTn id="22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4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400"/>
                            </p:stCondLst>
                            <p:childTnLst>
                              <p:par>
                                <p:cTn id="32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960"/>
                            </p:stCondLst>
                            <p:childTnLst>
                              <p:par>
                                <p:cTn id="38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May9MasterSlaidPre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CA4HO81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764704"/>
            <a:ext cx="4465235" cy="2874615"/>
          </a:xfrm>
          <a:prstGeom prst="rect">
            <a:avLst/>
          </a:prstGeom>
        </p:spPr>
      </p:pic>
      <p:pic>
        <p:nvPicPr>
          <p:cNvPr id="5" name="Рисунок 4" descr="iCAYPKXY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3717032"/>
            <a:ext cx="4489430" cy="2880320"/>
          </a:xfrm>
          <a:prstGeom prst="rect">
            <a:avLst/>
          </a:prstGeom>
        </p:spPr>
      </p:pic>
      <p:sp>
        <p:nvSpPr>
          <p:cNvPr id="6" name="Вертикальный свиток 5"/>
          <p:cNvSpPr/>
          <p:nvPr/>
        </p:nvSpPr>
        <p:spPr>
          <a:xfrm>
            <a:off x="4572000" y="836712"/>
            <a:ext cx="4572000" cy="1872208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125 дней длилась оборона Сталинграда</a:t>
            </a:r>
            <a:endParaRPr lang="ru-RU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7" name="Рисунок 6" descr="iCA4UPO3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72000" y="3068960"/>
            <a:ext cx="4392488" cy="3024336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0" y="214290"/>
            <a:ext cx="601363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cap="all" spc="0" dirty="0" smtClean="0">
                <a:ln w="0"/>
                <a:solidFill>
                  <a:srgbClr val="FFFF00"/>
                </a:solidFill>
                <a:effectLst>
                  <a:reflection blurRad="12700" stA="50000" endPos="50000" dist="5000" dir="5400000" sy="-100000" rotWithShape="0"/>
                </a:effectLst>
              </a:rPr>
              <a:t>Заря величайшей победы</a:t>
            </a:r>
            <a:endParaRPr lang="ru-RU" sz="3600" b="1" cap="all" spc="0" dirty="0">
              <a:ln w="0"/>
              <a:solidFill>
                <a:srgbClr val="FFFF0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May9MasterSlaidPrew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13_04.MPG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0" y="642918"/>
            <a:ext cx="9144000" cy="54292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8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May9MasterSlaidPrew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oe__ae_ae_18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692696"/>
            <a:ext cx="9144000" cy="5400599"/>
          </a:xfrm>
          <a:prstGeom prst="rect">
            <a:avLst/>
          </a:prstGeom>
        </p:spPr>
      </p:pic>
      <p:pic>
        <p:nvPicPr>
          <p:cNvPr id="8" name="Рисунок 7" descr="stalingradskaya-bitva-1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198326" y="0"/>
            <a:ext cx="4945673" cy="3429000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7" name="020 ЧТО ГДЕ КОГДА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/>
          <a:stretch>
            <a:fillRect/>
          </a:stretch>
        </p:blipFill>
        <p:spPr>
          <a:xfrm>
            <a:off x="357158" y="6286520"/>
            <a:ext cx="304800" cy="3048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0" y="214290"/>
            <a:ext cx="475341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3600" b="1" cap="all" spc="0" dirty="0" smtClean="0">
                <a:ln/>
                <a:solidFill>
                  <a:srgbClr val="FFFF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Победившие вместе</a:t>
            </a:r>
            <a:endParaRPr lang="ru-RU" sz="3600" b="1" cap="all" spc="0" dirty="0">
              <a:ln/>
              <a:solidFill>
                <a:srgbClr val="FFFF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99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May9MasterSlaidPrew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1289395771_batalii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620688"/>
            <a:ext cx="9143999" cy="5472608"/>
          </a:xfrm>
          <a:prstGeom prst="rect">
            <a:avLst/>
          </a:prstGeom>
        </p:spPr>
      </p:pic>
      <p:pic>
        <p:nvPicPr>
          <p:cNvPr id="6" name="105_Моцарт - Реквием ре-минор K 626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214282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4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May9MasterSlaidPrew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827584" y="188640"/>
            <a:ext cx="7992888" cy="1224136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 descr="157_big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1484784"/>
            <a:ext cx="4860032" cy="4608512"/>
          </a:xfrm>
          <a:prstGeom prst="rect">
            <a:avLst/>
          </a:prstGeom>
        </p:spPr>
      </p:pic>
      <p:pic>
        <p:nvPicPr>
          <p:cNvPr id="3" name="Рисунок 2" descr="0_72be6_16a3ac45_XL.jpe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1484784"/>
            <a:ext cx="4860032" cy="460851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475656" y="188640"/>
            <a:ext cx="69847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Ebrima" pitchFamily="2" charset="0"/>
                <a:cs typeface="Ebrima" pitchFamily="2" charset="0"/>
              </a:rPr>
              <a:t>Уничтожены и попали в плен 400 тысяч солдат и офицеров. Из 47 генералов Вермахта,21 был взят в плен.</a:t>
            </a:r>
            <a:endParaRPr lang="ru-RU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  <a:ea typeface="Ebrima" pitchFamily="2" charset="0"/>
              <a:cs typeface="Ebrima" pitchFamily="2" charset="0"/>
            </a:endParaRPr>
          </a:p>
        </p:txBody>
      </p:sp>
      <p:pic>
        <p:nvPicPr>
          <p:cNvPr id="9" name="13_05.MPG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4857752" y="2071678"/>
            <a:ext cx="4286248" cy="39290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48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7481"/>
                            </p:stCondLst>
                            <p:childTnLst>
                              <p:par>
                                <p:cTn id="8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9481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1481"/>
                            </p:stCondLst>
                            <p:childTnLst>
                              <p:par>
                                <p:cTn id="1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4841"/>
                            </p:stCondLst>
                            <p:childTnLst>
                              <p:par>
                                <p:cTn id="22" presetID="8" presetClass="entr" presetSubtype="3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vide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0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11" grpId="0" animBg="1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5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7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1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13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May9MasterSlaidPrew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150_tysjach_nemcev_v_moskve_17_foto__tekst_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620688"/>
            <a:ext cx="9143999" cy="5472608"/>
          </a:xfrm>
          <a:prstGeom prst="rect">
            <a:avLst/>
          </a:prstGeom>
        </p:spPr>
      </p:pic>
      <p:pic>
        <p:nvPicPr>
          <p:cNvPr id="4" name="Рисунок 3" descr="3411_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533400"/>
            <a:ext cx="9144000" cy="5791200"/>
          </a:xfrm>
          <a:prstGeom prst="rect">
            <a:avLst/>
          </a:prstGeom>
        </p:spPr>
      </p:pic>
      <p:pic>
        <p:nvPicPr>
          <p:cNvPr id="5" name="Рисунок 4" descr="159678_28756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" y="476672"/>
            <a:ext cx="9144000" cy="5832647"/>
          </a:xfrm>
          <a:prstGeom prst="rect">
            <a:avLst/>
          </a:prstGeom>
        </p:spPr>
      </p:pic>
      <p:pic>
        <p:nvPicPr>
          <p:cNvPr id="6" name="Рисунок 5" descr="2162_original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" y="476672"/>
            <a:ext cx="9144000" cy="5832648"/>
          </a:xfrm>
          <a:prstGeom prst="rect">
            <a:avLst/>
          </a:prstGeom>
        </p:spPr>
      </p:pic>
      <p:pic>
        <p:nvPicPr>
          <p:cNvPr id="7" name="Рисунок 6" descr="1334171616_a000085c-plennye_nemtsy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0" y="476672"/>
            <a:ext cx="9143999" cy="583264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838100" y="836712"/>
            <a:ext cx="5012013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Операция</a:t>
            </a:r>
          </a:p>
          <a:p>
            <a:pPr algn="ctr"/>
            <a:r>
              <a:rPr lang="ru-RU" sz="48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«Большой вальс»</a:t>
            </a:r>
            <a:endParaRPr lang="ru-RU" sz="48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10" name="Реквием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9"/>
          <a:stretch>
            <a:fillRect/>
          </a:stretch>
        </p:blipFill>
        <p:spPr>
          <a:xfrm>
            <a:off x="142844" y="635795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913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8" presetClass="entr" presetSubtype="9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8" presetClass="entr" presetSubtype="6" fill="hold" nodeType="with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8" presetClass="entr" presetSubtype="3" fill="hold" nodeType="withEffect">
                                  <p:stCondLst>
                                    <p:cond delay="30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8" presetClass="entr" presetSubtype="6" fill="hold" nodeType="withEffect">
                                  <p:stCondLst>
                                    <p:cond delay="40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4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2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May9MasterSlaidPrew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Mamaev Kurgan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" y="692696"/>
            <a:ext cx="9143999" cy="54006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 rot="10800000" flipV="1">
            <a:off x="0" y="5301208"/>
            <a:ext cx="5134355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МАМАЕВ КУРГАН</a:t>
            </a:r>
            <a:endParaRPr lang="ru-RU" sz="44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9" name="040_Свиридов - Романс (Метель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28572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256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May9MasterSlaidPrew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 descr="0006-006-Geroi-Stalingradskoj-bitvy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692696"/>
            <a:ext cx="9144000" cy="5508612"/>
          </a:xfrm>
          <a:prstGeom prst="rect">
            <a:avLst/>
          </a:prstGeom>
        </p:spPr>
      </p:pic>
      <p:pic>
        <p:nvPicPr>
          <p:cNvPr id="8" name="Рисунок 7" descr="0048-048-Geroi-Stalingradskoj-bitvy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692697"/>
            <a:ext cx="9144000" cy="5486544"/>
          </a:xfrm>
          <a:prstGeom prst="rect">
            <a:avLst/>
          </a:prstGeom>
        </p:spPr>
      </p:pic>
      <p:pic>
        <p:nvPicPr>
          <p:cNvPr id="9" name="Рисунок 8" descr="ad787650929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692696"/>
            <a:ext cx="9144000" cy="5450443"/>
          </a:xfrm>
          <a:prstGeom prst="rect">
            <a:avLst/>
          </a:prstGeom>
        </p:spPr>
      </p:pic>
      <p:pic>
        <p:nvPicPr>
          <p:cNvPr id="10" name="Рисунок 9" descr="iCAOOD191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692696"/>
            <a:ext cx="9143999" cy="5424603"/>
          </a:xfrm>
          <a:prstGeom prst="rect">
            <a:avLst/>
          </a:prstGeom>
        </p:spPr>
      </p:pic>
      <p:pic>
        <p:nvPicPr>
          <p:cNvPr id="12" name="Рисунок 11" descr="Mamaev Kurgan the city of Volgograd_001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0" y="620688"/>
            <a:ext cx="9144000" cy="5520613"/>
          </a:xfrm>
          <a:prstGeom prst="rect">
            <a:avLst/>
          </a:prstGeom>
        </p:spPr>
      </p:pic>
      <p:pic>
        <p:nvPicPr>
          <p:cNvPr id="14" name="Рисунок 13" descr="639313_642410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0" y="548680"/>
            <a:ext cx="9144000" cy="5616624"/>
          </a:xfrm>
          <a:prstGeom prst="rect">
            <a:avLst/>
          </a:prstGeom>
        </p:spPr>
      </p:pic>
      <p:pic>
        <p:nvPicPr>
          <p:cNvPr id="16" name="Рисунок 15" descr="42828_or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0" y="476672"/>
            <a:ext cx="9144000" cy="5760639"/>
          </a:xfrm>
          <a:prstGeom prst="rect">
            <a:avLst/>
          </a:prstGeom>
        </p:spPr>
      </p:pic>
      <p:pic>
        <p:nvPicPr>
          <p:cNvPr id="11" name="Zaczepin - Davnym-davno byla voina (1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1"/>
          <a:stretch>
            <a:fillRect/>
          </a:stretch>
        </p:blipFill>
        <p:spPr>
          <a:xfrm>
            <a:off x="142844" y="6286520"/>
            <a:ext cx="304800" cy="304800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1571604" y="142852"/>
            <a:ext cx="6123086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200 дней и ночей,</a:t>
            </a:r>
          </a:p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потрясшие мир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994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8" presetClass="entr" presetSubtype="12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8" presetClass="entr" presetSubtype="9" fill="hold" nodeType="with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5" fill="hold" nodeType="withEffect">
                                  <p:stCondLst>
                                    <p:cond delay="30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8" presetClass="entr" presetSubtype="16" fill="hold" nodeType="withEffect">
                                  <p:stCondLst>
                                    <p:cond delay="40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8" presetClass="entr" presetSubtype="3" fill="hold" nodeType="withEffect">
                                  <p:stCondLst>
                                    <p:cond delay="50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60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3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494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821828912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pic>
        <p:nvPicPr>
          <p:cNvPr id="3" name="Метроном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8839200" y="635795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67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May9MasterSlaidPrew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CAP6AJK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620688"/>
            <a:ext cx="4643672" cy="2658591"/>
          </a:xfrm>
          <a:prstGeom prst="rect">
            <a:avLst/>
          </a:prstGeom>
        </p:spPr>
      </p:pic>
      <p:pic>
        <p:nvPicPr>
          <p:cNvPr id="6" name="Рисунок 5" descr="iCAOODEAJ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44008" y="3356992"/>
            <a:ext cx="4499992" cy="2764486"/>
          </a:xfrm>
          <a:prstGeom prst="rect">
            <a:avLst/>
          </a:prstGeom>
        </p:spPr>
      </p:pic>
      <p:pic>
        <p:nvPicPr>
          <p:cNvPr id="7" name="Рисунок 6" descr="iCAS63BKJ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3284984"/>
            <a:ext cx="4644008" cy="280831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957269" y="836712"/>
            <a:ext cx="3650358" cy="923330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Сталинград</a:t>
            </a:r>
            <a:endParaRPr lang="ru-RU" sz="5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pic>
        <p:nvPicPr>
          <p:cNvPr id="10" name="Минуты тишины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/>
          <a:stretch>
            <a:fillRect/>
          </a:stretch>
        </p:blipFill>
        <p:spPr>
          <a:xfrm>
            <a:off x="285720" y="635795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5" presetClass="entr" presetSubtype="5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000"/>
                            </p:stCondLst>
                            <p:childTnLst>
                              <p:par>
                                <p:cTn id="17" presetID="5" presetClass="entr" presetSubtype="1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16592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6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8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May9MasterSlaidPre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8039400_b688345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548680"/>
            <a:ext cx="9144000" cy="5753100"/>
          </a:xfrm>
          <a:prstGeom prst="rect">
            <a:avLst/>
          </a:prstGeom>
        </p:spPr>
      </p:pic>
      <p:pic>
        <p:nvPicPr>
          <p:cNvPr id="5" name="Рисунок 4" descr="iCAMN3I2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4293096"/>
            <a:ext cx="2771800" cy="2292846"/>
          </a:xfrm>
          <a:prstGeom prst="rect">
            <a:avLst/>
          </a:prstGeom>
        </p:spPr>
      </p:pic>
      <p:pic>
        <p:nvPicPr>
          <p:cNvPr id="6" name="Рисунок 5" descr="iCA5EX99N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34485" y="188640"/>
            <a:ext cx="3109515" cy="2232248"/>
          </a:xfrm>
          <a:prstGeom prst="rect">
            <a:avLst/>
          </a:prstGeom>
        </p:spPr>
      </p:pic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0" y="764704"/>
            <a:ext cx="5868144" cy="1490464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0" y="908720"/>
            <a:ext cx="59401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Оборонительный  период </a:t>
            </a:r>
          </a:p>
          <a:p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С 17 июля по  18 ноября 1942 года</a:t>
            </a:r>
            <a:endParaRPr lang="ru-RU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3635896" y="4509120"/>
            <a:ext cx="4320480" cy="163448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3707904" y="4581128"/>
            <a:ext cx="51125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Наступательный  период</a:t>
            </a:r>
          </a:p>
          <a:p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С 19 ноября 1942 года </a:t>
            </a:r>
          </a:p>
          <a:p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по 2 февраля 1943 года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840"/>
                            </p:stCondLst>
                            <p:childTnLst>
                              <p:par>
                                <p:cTn id="21" presetID="8" presetClass="entr" presetSubtype="16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840"/>
                            </p:stCondLst>
                            <p:childTnLst>
                              <p:par>
                                <p:cTn id="2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1840"/>
                            </p:stCondLst>
                            <p:childTnLst>
                              <p:par>
                                <p:cTn id="3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7" grpId="0"/>
      <p:bldP spid="10" grpId="0" animBg="1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May9MasterSlaidPre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0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692695"/>
            <a:ext cx="9144000" cy="5400601"/>
          </a:xfrm>
          <a:prstGeom prst="rect">
            <a:avLst/>
          </a:prstGeom>
        </p:spPr>
      </p:pic>
      <p:pic>
        <p:nvPicPr>
          <p:cNvPr id="4" name="Рисунок 3" descr="0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692696"/>
            <a:ext cx="9144000" cy="5400599"/>
          </a:xfrm>
          <a:prstGeom prst="rect">
            <a:avLst/>
          </a:prstGeom>
        </p:spPr>
      </p:pic>
      <p:pic>
        <p:nvPicPr>
          <p:cNvPr id="6" name="Рисунок 5" descr="0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692696"/>
            <a:ext cx="9144000" cy="5400600"/>
          </a:xfrm>
          <a:prstGeom prst="rect">
            <a:avLst/>
          </a:prstGeom>
        </p:spPr>
      </p:pic>
      <p:pic>
        <p:nvPicPr>
          <p:cNvPr id="8" name="Рисунок 7" descr="Stalmoy17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764704"/>
            <a:ext cx="9144000" cy="53285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" presetClass="entr" presetSubtype="5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000"/>
                            </p:stCondLst>
                            <p:childTnLst>
                              <p:par>
                                <p:cTn id="17" presetID="14" presetClass="entr" presetSubtype="10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May9MasterSlaidPrew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stalingrad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642918"/>
            <a:ext cx="9144000" cy="550388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971743" y="476672"/>
            <a:ext cx="5672322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Осадное положение</a:t>
            </a:r>
            <a:endParaRPr lang="ru-RU" sz="4800" b="1" cap="none" spc="50" dirty="0">
              <a:ln w="11430"/>
              <a:solidFill>
                <a:srgbClr val="FF0000"/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6" name="Рисунок 5" descr="iCAYPKXY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84168" y="3645024"/>
            <a:ext cx="2880320" cy="2448272"/>
          </a:xfrm>
          <a:prstGeom prst="rect">
            <a:avLst/>
          </a:prstGeom>
        </p:spPr>
      </p:pic>
      <p:pic>
        <p:nvPicPr>
          <p:cNvPr id="8" name="Рисунок 7" descr="17583130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79512" y="3717032"/>
            <a:ext cx="3131840" cy="2316979"/>
          </a:xfrm>
          <a:prstGeom prst="rect">
            <a:avLst/>
          </a:prstGeom>
        </p:spPr>
      </p:pic>
      <p:pic>
        <p:nvPicPr>
          <p:cNvPr id="10" name="088_Шостакович - Вальс N2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/>
          <a:stretch>
            <a:fillRect/>
          </a:stretch>
        </p:blipFill>
        <p:spPr>
          <a:xfrm>
            <a:off x="28572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680"/>
                            </p:stCondLst>
                            <p:childTnLst>
                              <p:par>
                                <p:cTn id="11" presetID="23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68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8680"/>
                            </p:stCondLst>
                            <p:childTnLst>
                              <p:par>
                                <p:cTn id="2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21979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7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15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May9MasterSlaidPre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ssssssssssssss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39752" y="2924944"/>
            <a:ext cx="4572000" cy="3664471"/>
          </a:xfrm>
          <a:prstGeom prst="rect">
            <a:avLst/>
          </a:prstGeom>
        </p:spPr>
      </p:pic>
      <p:pic>
        <p:nvPicPr>
          <p:cNvPr id="6" name="Рисунок 5" descr="6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79712" y="2924944"/>
            <a:ext cx="4932530" cy="3623692"/>
          </a:xfrm>
          <a:prstGeom prst="rect">
            <a:avLst/>
          </a:prstGeom>
        </p:spPr>
      </p:pic>
      <p:pic>
        <p:nvPicPr>
          <p:cNvPr id="7" name="Рисунок 6" descr="1651734_Qy9plY.jpe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979712" y="2924944"/>
            <a:ext cx="4906516" cy="36004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331640" y="1628800"/>
            <a:ext cx="6271204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solidFill>
                  <a:srgbClr val="FFFF0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135 суток </a:t>
            </a:r>
          </a:p>
          <a:p>
            <a:pPr algn="ctr"/>
            <a:r>
              <a:rPr lang="ru-RU" sz="5400" b="1" cap="none" spc="50" dirty="0" smtClean="0">
                <a:ln w="11430"/>
                <a:solidFill>
                  <a:srgbClr val="FFFF0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ожесточенных боев</a:t>
            </a:r>
            <a:endParaRPr lang="ru-RU" sz="5400" b="1" cap="none" spc="50" dirty="0">
              <a:ln w="11430"/>
              <a:solidFill>
                <a:srgbClr val="FFFF00"/>
              </a:soli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6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2.77778E-6 3.23699E-6 L 0.26979 -0.41364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5" y="-2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000"/>
                            </p:stCondLst>
                            <p:childTnLst>
                              <p:par>
                                <p:cTn id="16" presetID="35" presetClass="path" presetSubtype="0" accel="50000" decel="5000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3.05556E-6 -2.74746E-6 L -0.24809 -0.40749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4" y="-2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1000"/>
                            </p:stCondLst>
                            <p:childTnLst>
                              <p:par>
                                <p:cTn id="1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2000"/>
                            </p:stCondLst>
                            <p:childTnLst>
                              <p:par>
                                <p:cTn id="23" presetID="27" presetClass="entr" presetSubtype="0" fill="hold" nodeType="afterEffect">
                                  <p:stCondLst>
                                    <p:cond delay="10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3360"/>
                            </p:stCondLst>
                            <p:childTnLst>
                              <p:par>
                                <p:cTn id="29" presetID="27" presetClass="entr" presetSubtype="0" fill="hold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1086</TotalTime>
  <Words>140</Words>
  <Application>Microsoft Office PowerPoint</Application>
  <PresentationFormat>Экран (4:3)</PresentationFormat>
  <Paragraphs>41</Paragraphs>
  <Slides>26</Slides>
  <Notes>0</Notes>
  <HiddenSlides>0</HiddenSlides>
  <MMClips>19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User</cp:lastModifiedBy>
  <cp:revision>108</cp:revision>
  <dcterms:modified xsi:type="dcterms:W3CDTF">2013-02-15T11:07:56Z</dcterms:modified>
</cp:coreProperties>
</file>